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2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32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6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63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88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11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25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76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6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06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6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07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1AAB9-B475-45AD-AFBC-650E93F0DB40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D1C81-C289-4128-B5D5-02B37C227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nagit_PPT57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630" y="2114550"/>
            <a:ext cx="515874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16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457200"/>
            <a:ext cx="76962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0" cap="none" spc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HOLIDAY TOYS </a:t>
            </a:r>
            <a:endParaRPr lang="en-US" sz="8800" b="0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06895" y="4048508"/>
            <a:ext cx="420640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EXPERT</a:t>
            </a:r>
            <a:endParaRPr lang="en-US" sz="8800" b="0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199" y="5507165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How Can I Help?</a:t>
            </a:r>
            <a:endParaRPr lang="en-US" sz="4800" b="1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649" y="1755281"/>
            <a:ext cx="3074899" cy="237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9789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Mattel,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Hengst, Nancy</dc:creator>
  <cp:lastModifiedBy>Hengst, Nancy</cp:lastModifiedBy>
  <cp:revision>5</cp:revision>
  <dcterms:created xsi:type="dcterms:W3CDTF">2014-09-17T18:19:09Z</dcterms:created>
  <dcterms:modified xsi:type="dcterms:W3CDTF">2014-09-17T23:03:33Z</dcterms:modified>
</cp:coreProperties>
</file>